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483ACBF-7087-4E36-8B2E-7455C7B62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B4C7C25-B4EB-49D3-91B4-20AFB02C74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259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0E48F32-ED8C-464C-8884-EA7DABE1D445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5758E38-0DCD-4753-8213-0F40AE423FA1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06860B3-5486-416C-B769-A92A55ECBAA2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A37C37E-E8B8-447D-A758-C7B387914AEA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EC5CB66-B375-414F-BB24-EAA30F87184E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2F93F36-40C4-4D94-8320-D66938B144D0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B9864D2-6FC2-45E5-8102-80A221033795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268040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550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33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祢這神的隱藏的愛，長闊高深無人知悉；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hidden love of God, whose height,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Whose depth </a:t>
            </a:r>
            <a:r>
              <a:rPr lang="en-US" altLang="zh-TW" sz="2800" dirty="0" err="1"/>
              <a:t>unfathom’d</a:t>
            </a:r>
            <a:r>
              <a:rPr lang="en-US" altLang="zh-TW" sz="2800" dirty="0"/>
              <a:t> no man knows;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遠遠我見祢的光采，我就歎息望得安息；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see from far Thy beauteous light, inly I sigh for Thy repose;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我心痛苦，不能安息，除非我心安息於祢。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heart is pained, nor can it be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At rest, till it finds rest in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H288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祢這神的隱藏的愛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THOU HIDDEN LOVE OF GOD (1/7)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祢的聲音，仍然隱招  我來負祢</a:t>
            </a:r>
            <a:r>
              <a:rPr lang="zh-CN" altLang="en-US" dirty="0"/>
              <a:t>甜美</a:t>
            </a:r>
            <a:r>
              <a:rPr lang="zh-TW" altLang="en-US" dirty="0"/>
              <a:t>的軛；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secret voice invites me still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sweetness of Thy yoke to prove;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我雖幾乎前來應召，但是懼怕前途阻隔；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fain I would, but though my will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Seems fixed, yet wide my passions rove;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我志雖定，我情卻離，我欲向祢，反而背祢。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Yet hindrances strew all the way;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aim at Thee, yet from Thee stray.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全是恩典！使祢吸引  我心向祢追求安息；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mercy all, that Thou hast brought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mind to seek her peace in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我雖追求，不能輕近，流蕩的我無所憑依；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Yet, while I seek but find Thee not,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peace my wandering soul shall see.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哦，要何時不再流蕩，所有脚踪向祢而往？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when shall all my wanderings end,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all my steps to Thee-ward tend!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日下有無甚麼東西，與祢相爭來分我心？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Is there a thing beneath the sun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strives with Thee my heart to shall?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呀，我求祢把它割棄，讓祢作王無人與競；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Ah! Tear it thence, and reign alone,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Lord of every motion there.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我心才會不再拘泥，當它藉祢得了安息。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Then shall my heart from earth be free,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it has found repose in Thee.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哦，我求祢埋藏這己，使主</a:t>
            </a:r>
            <a:r>
              <a:rPr lang="en-US" altLang="zh-TW" dirty="0"/>
              <a:t>(</a:t>
            </a:r>
            <a:r>
              <a:rPr lang="zh-TW" altLang="en-US" dirty="0"/>
              <a:t>非我</a:t>
            </a:r>
            <a:r>
              <a:rPr lang="en-US" altLang="zh-TW" dirty="0"/>
              <a:t>)</a:t>
            </a:r>
            <a:r>
              <a:rPr lang="zh-TW" altLang="en-US" dirty="0"/>
              <a:t>從我而活！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hide this self from me, that I 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more, but Christ in me may live;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惡慾邪情釘死絕跡，不私留一寶貝罪惡；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vile affections mortify,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Nor let one darling sin survive,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除祢之外，在凡事上，使我無求，使我無望。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all things may I see,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Nothing desire or seek but Thee.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哦，主，給我無上之助，救我脫離無用之慮；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Lord, Thy sovereign aid impart,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save me from low-</a:t>
            </a:r>
            <a:r>
              <a:rPr lang="en-US" altLang="zh-TW" sz="2800" dirty="0" err="1"/>
              <a:t>thoughted</a:t>
            </a:r>
            <a:r>
              <a:rPr lang="en-US" altLang="zh-TW" sz="2800" dirty="0"/>
              <a:t> care;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趕出己意離我心府，離我全人隱密之域；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Chase this self-will through all my heart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Through all its latent mazes there.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使我作個順命的人，不斷稱頌，時常感恩。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Make me Thy duteous child, that I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Ceaseless may Abba, Father, cry.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7/7)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求祢使我時刻離地，謙卑等候聽祢吩咐；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Each moment draw from earth away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heart which lowly waits Thy call;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求祢對我時常題起；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我是你愛、你命、你主。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Speak to my inmost soul and say,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“I am thy love, the God, thy all;”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來聽祢聲，來覺祢力，來嘗祢愛，是我所期。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feel Thy power, to hear Thy voice,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taste Thy love, be all my choice.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3316</TotalTime>
  <Words>723</Words>
  <Application>Microsoft Office PowerPoint</Application>
  <PresentationFormat>On-screen Show (16:9)</PresentationFormat>
  <Paragraphs>76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H288  祢這神的隱藏的愛  THOU HIDDEN LOVE OF GOD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159</cp:revision>
  <dcterms:created xsi:type="dcterms:W3CDTF">2001-04-19T19:07:54Z</dcterms:created>
  <dcterms:modified xsi:type="dcterms:W3CDTF">2017-08-05T13:58:18Z</dcterms:modified>
</cp:coreProperties>
</file>